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7"/>
  </p:notesMasterIdLst>
  <p:sldIdLst>
    <p:sldId id="276" r:id="rId2"/>
    <p:sldId id="257" r:id="rId3"/>
    <p:sldId id="271" r:id="rId4"/>
    <p:sldId id="280" r:id="rId5"/>
    <p:sldId id="277" r:id="rId6"/>
    <p:sldId id="259" r:id="rId7"/>
    <p:sldId id="278" r:id="rId8"/>
    <p:sldId id="272" r:id="rId9"/>
    <p:sldId id="273" r:id="rId10"/>
    <p:sldId id="274" r:id="rId11"/>
    <p:sldId id="260" r:id="rId12"/>
    <p:sldId id="261" r:id="rId13"/>
    <p:sldId id="262" r:id="rId14"/>
    <p:sldId id="283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E83FF"/>
    <a:srgbClr val="6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8D99F-52CD-4F1E-B898-6AB4399CA272}" type="datetimeFigureOut">
              <a:rPr lang="en-US" smtClean="0"/>
              <a:t>7/19/23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B5DDE-D04D-47F0-9E58-A6C478BA2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1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6D07C-E201-4F2E-9E0F-2403D5EC75CF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5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47DC-1733-4021-8FDA-4C0748A3E532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47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791-F770-45DF-BAD5-17E7869DECDF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40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E05AA-006D-4556-A9B3-1D51D596A72B}" type="datetime1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003A-BF6A-4F2C-891B-AFDC1AE52ED0}" type="datetime1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721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3879-EAA2-443B-9461-0FC65E41336A}" type="datetime1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14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9B653-C37A-4AF1-B084-C71D6B1E57C5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7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5C80-1342-405C-83E2-9BA867249B34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4AD4-216C-438D-8437-9826DB736935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6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797-A9C5-4646-A362-9DDCBC4A41E0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1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6E979-7E6A-4A8C-AD57-1AF03A20D7BF}" type="datetime1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6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0E89-C136-4777-9ADC-7EAB3666E003}" type="datetime1">
              <a:rPr lang="en-US" smtClean="0"/>
              <a:t>7/19/23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2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BA59-F7F8-4EE2-BD4E-CFFE27F1B874}" type="datetime1">
              <a:rPr lang="en-US" smtClean="0"/>
              <a:t>7/19/23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0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4B4D-F02A-4225-8678-13280F45BD00}" type="datetime1">
              <a:rPr lang="en-US" smtClean="0"/>
              <a:t>7/19/23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87F8A-DB14-47B6-AE9E-458830C5ED2F}" type="datetime1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FBBC-49F3-4C66-8718-D6DCF5EA5972}" type="datetime1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9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E307A-36F4-4E3A-840D-10C7A33BBD35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02C3C68-D75D-4D8E-B0C7-5B5C41C7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6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vironment.gov.za/" TargetMode="External"/><Relationship Id="rId7" Type="http://schemas.openxmlformats.org/officeDocument/2006/relationships/hyperlink" Target="https://www.cites.org/" TargetMode="External"/><Relationship Id="rId2" Type="http://schemas.openxmlformats.org/officeDocument/2006/relationships/hyperlink" Target="https://www.greatelephantcens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lobalforestwatch.o/" TargetMode="External"/><Relationship Id="rId5" Type="http://schemas.openxmlformats.org/officeDocument/2006/relationships/hyperlink" Target="https://www.iucn.org/" TargetMode="External"/><Relationship Id="rId4" Type="http://schemas.openxmlformats.org/officeDocument/2006/relationships/hyperlink" Target="https://www.worldwildlife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8A6A-95DB-AE4F-94EF-57006D3CC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433711"/>
            <a:ext cx="8915399" cy="17865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POACHING- A THREAT TO BIODIVERSITY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1880F1-350B-5343-91C3-EEF54995E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0463" y="4220309"/>
            <a:ext cx="7804149" cy="53457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7 (TOPIC 12)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8A40-9666-E442-BAC7-29A2AECF5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67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0D8-00B5-A342-9138-5C87EEAE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013" y="534245"/>
            <a:ext cx="8911687" cy="872197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POACHING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4F58-4D1A-FC45-8C9A-65CD38F9E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237" y="1300164"/>
            <a:ext cx="11158097" cy="545232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Timber Poaching: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Illegal logging and timber poaching contribute to deforestation and habitat destruction. It occurs in various regions worldwide, such as the Amazon rainforest, the Congo Basin, and Southeast Asia. In 2020, a major timber poaching case in Brazil led to the dismantling of a criminal network involved in illegal logging in the Amazon. The operation resulted in the seizure of thousands of cubic meters of illegally harvested timber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8ACA6-B220-6C49-8216-E5AFC498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2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883" y="787782"/>
            <a:ext cx="9777046" cy="844070"/>
          </a:xfrm>
        </p:spPr>
        <p:txBody>
          <a:bodyPr>
            <a:normAutofit fontScale="90000"/>
          </a:bodyPr>
          <a:lstStyle/>
          <a:p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POACHING ON BIODIVERSITY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257" y="1871003"/>
            <a:ext cx="10114671" cy="48252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Disruption of food chain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Habitat destruction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Decline of endangered species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impact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5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4125" y="513139"/>
            <a:ext cx="9099037" cy="914409"/>
          </a:xfrm>
        </p:spPr>
        <p:txBody>
          <a:bodyPr>
            <a:normAutofit/>
          </a:bodyPr>
          <a:lstStyle/>
          <a:p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WAYS TO CURB POACHING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2171" y="1542830"/>
            <a:ext cx="10128738" cy="48955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Strengthen legislation and law enforcement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awareness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cooperation and collaboration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Conservation and protected areas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and innovation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68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8625" y="411735"/>
            <a:ext cx="8911687" cy="1117218"/>
          </a:xfrm>
        </p:spPr>
        <p:txBody>
          <a:bodyPr>
            <a:normAutofit/>
          </a:bodyPr>
          <a:lstStyle/>
          <a:p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579" y="1633537"/>
            <a:ext cx="10450908" cy="460834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Poaching poses a severe threat to biodiversity, pushing countless species towards extinction and disrupting ecosystems but with our individual actions and international cooperation we can make a difference.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71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FA5A-48CF-D779-2582-D6BD8C211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787781"/>
            <a:ext cx="8911687" cy="706168"/>
          </a:xfrm>
        </p:spPr>
        <p:txBody>
          <a:bodyPr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GB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43C33-5124-DE23-D8DE-0C5F0925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579" y="1493949"/>
            <a:ext cx="10472590" cy="522882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 Elephant Census: You can find information and reports on elephant populations and poaching at the official website: </a:t>
            </a: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https://www.greatelephantcensus.com/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Rhino poaching in South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AfricaThe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South African Department of Environmental Affairs provides updates and reports on rhino poaching: </a:t>
            </a: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https://www.environment.gov.za/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Tiger poaching in Asia: The World Wildlife Fund (WWF) has information on tiger conservation and the illegal wildlife trade: </a:t>
            </a: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https://www.worldwildlife.org/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Pangolin poaching: The IUCN provides resources on pangolin conservation and the illegal trade: </a:t>
            </a: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https://www.iucn.org/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Timber poaching: Global Forest Watch offers data and reports on deforestation and illegal logging worldwide: </a:t>
            </a: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https://www.globalforestwatch.o</a:t>
            </a:r>
            <a:endParaRPr lang="en-US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Wildlife Fund (WWF): Their website provides valuable information and publications on wildlife conservation and the illegal wildlife trade. - Website: </a:t>
            </a: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https://www.worldwildlife.org/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Union for Conservation of Nature (IUCN): The IUCN publishes reports and articles on various conservation issues, including poaching and its impact on biodiversity. - Website: </a:t>
            </a: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https://www.iucn.org/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 on International Trade in Endangered Species of Wild Fauna and Flora (CITES): CITES provides reports and documents related to the regulation of international trade in endangered species, including information on poaching. - Website: </a:t>
            </a: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https://www.cites.org/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77EDE-D1DE-E08D-DC5B-FECF9A9A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17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15</a:t>
            </a:fld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ECEF35F-A45C-56A6-1893-07B4B476D4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01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18978"/>
            <a:ext cx="8911687" cy="956604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395" y="1702191"/>
            <a:ext cx="10170940" cy="4909623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Reasons for poaching</a:t>
            </a:r>
          </a:p>
          <a:p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Evidence and examples of poaching </a:t>
            </a:r>
          </a:p>
          <a:p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of poaching on biodiversity</a:t>
            </a:r>
          </a:p>
          <a:p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Ways to curb poaching</a:t>
            </a:r>
          </a:p>
          <a:p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89FC7-61EE-544C-83F9-68FEF460F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995" y="311239"/>
            <a:ext cx="8911687" cy="953086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39ED0-2265-1A42-A985-34FB80BB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152908"/>
            <a:ext cx="11552336" cy="558551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Poaching refers to the illegal and unauthorized exploitation of wildlife for various purposes such as the wildlife trade or trophy hunting.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 of poaching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Timber poaching</a:t>
            </a:r>
          </a:p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Marine wildlife poaching </a:t>
            </a:r>
          </a:p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Trophy hunting                                       </a:t>
            </a:r>
          </a:p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Ivory poaching </a:t>
            </a:r>
          </a:p>
          <a:p>
            <a:r>
              <a:rPr lang="en-US" sz="3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 trade 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oaching 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A0A3A-6057-8B4E-B543-6E98ACFE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A1A1D-B48B-0AB8-43B8-CB5DA4A0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856643"/>
            <a:ext cx="5731374" cy="342011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CED7EB-95D8-10ED-0A36-9834C72973BA}"/>
              </a:ext>
            </a:extLst>
          </p:cNvPr>
          <p:cNvSpPr txBox="1"/>
          <p:nvPr/>
        </p:nvSpPr>
        <p:spPr>
          <a:xfrm>
            <a:off x="7638173" y="6396335"/>
            <a:ext cx="298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TIMBER POACHING</a:t>
            </a:r>
          </a:p>
        </p:txBody>
      </p:sp>
    </p:spTree>
    <p:extLst>
      <p:ext uri="{BB962C8B-B14F-4D97-AF65-F5344CB8AC3E}">
        <p14:creationId xmlns:p14="http://schemas.microsoft.com/office/powerpoint/2010/main" val="267386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47C05-EC57-C247-89CD-E67BC1C7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5246A-BDB3-5942-95D5-DDE2FB25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1" y="1252025"/>
            <a:ext cx="5638383" cy="4353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FC89E2-D76E-014C-AECD-D643B6C56DFC}"/>
              </a:ext>
            </a:extLst>
          </p:cNvPr>
          <p:cNvSpPr txBox="1"/>
          <p:nvPr/>
        </p:nvSpPr>
        <p:spPr>
          <a:xfrm>
            <a:off x="1157117" y="5705094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MARINE POACHING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61B7F-3495-91BC-C10F-40A1F9B5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634" y="1252024"/>
            <a:ext cx="6241366" cy="4360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5E251-0A4E-F83A-7A31-90D7C1D3DC75}"/>
              </a:ext>
            </a:extLst>
          </p:cNvPr>
          <p:cNvSpPr txBox="1"/>
          <p:nvPr/>
        </p:nvSpPr>
        <p:spPr>
          <a:xfrm>
            <a:off x="8285870" y="5705094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TROPHY HUNTING </a:t>
            </a:r>
          </a:p>
        </p:txBody>
      </p:sp>
    </p:spTree>
    <p:extLst>
      <p:ext uri="{BB962C8B-B14F-4D97-AF65-F5344CB8AC3E}">
        <p14:creationId xmlns:p14="http://schemas.microsoft.com/office/powerpoint/2010/main" val="256996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2A49-8038-FF48-A3AC-1005946C9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D565D-6B0A-5941-A3EC-0765D3B9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2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228" y="590512"/>
            <a:ext cx="8911687" cy="759664"/>
          </a:xfrm>
        </p:spPr>
        <p:txBody>
          <a:bodyPr>
            <a:normAutofit/>
          </a:bodyPr>
          <a:lstStyle/>
          <a:p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REASONS FOR POACHING 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547446"/>
            <a:ext cx="11085342" cy="50503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practices and cultural beliefs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gain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for exotic pets and live animals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Trophy hunting and illegal hunting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Poverty and lack of livelihood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56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4EC5-761F-F345-83C9-E51FF8FB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787782"/>
            <a:ext cx="8911687" cy="830003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OF POACHING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E31E8-F9B9-794A-A5C6-864499B0F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830" y="1871663"/>
            <a:ext cx="9970710" cy="486654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 remains 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Illegal traps and snares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Gunshot or arrow wounds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Tracks and footprint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Testimonies or tips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92738-260C-B949-8D70-96102EAE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3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1425-0DAC-2140-B3F2-5CB6490B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425" y="618647"/>
            <a:ext cx="8911687" cy="703393"/>
          </a:xfrm>
        </p:spPr>
        <p:txBody>
          <a:bodyPr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POACHING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EDF3-567B-2548-842C-6CAC786F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695" y="1719775"/>
            <a:ext cx="11451103" cy="51382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Elephant Poaching in Africa: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Great Elephant Census (2016), it was estimated that approximately 144,000 elephants were lost from 2007 to 2014 due to poaching. In 2020, a major poaching incident occurred in Botswana's Okavango Delta, where over 350 elephant carcasses were discovered, all victims of poaching. 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FB048-133A-B14C-AB2B-13E397A1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9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9150-2B26-E94F-A1E6-AF6BA49D4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3203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POACHING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E289-D183-CD41-9EB0-A52941913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357313"/>
            <a:ext cx="11534775" cy="5286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Tiger Poaching in Asia: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Tigers have been relentlessly targeted by poachers for their body parts, particularly in countries like India, China, and Southeast Asian nations. In 2018, a major tiger poaching incident shocked the world when authorities seized 100 tiger carcasses in a temple in Thailand.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F0A29-A90A-7F47-B92F-958EA781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3C68-D75D-4D8E-B0C7-5B5C41C7D7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4417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923</TotalTime>
  <Words>664</Words>
  <Application>Microsoft Macintosh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POACHING- A THREAT TO BIODIVERSITY </vt:lpstr>
      <vt:lpstr>OUTLINE</vt:lpstr>
      <vt:lpstr> INTRODUCTION</vt:lpstr>
      <vt:lpstr>PowerPoint Presentation</vt:lpstr>
      <vt:lpstr>PowerPoint Presentation</vt:lpstr>
      <vt:lpstr>REASONS FOR POACHING CONT’D</vt:lpstr>
      <vt:lpstr>EVIDENCE OF POACHING </vt:lpstr>
      <vt:lpstr>EXAMPLES OF POACHING</vt:lpstr>
      <vt:lpstr>EXAMPLES OF POACHING CONT’D</vt:lpstr>
      <vt:lpstr>EXAMPLES OF POACHING CONT’D</vt:lpstr>
      <vt:lpstr>EFFECTS OF POACHING ON BIODIVERSITY</vt:lpstr>
      <vt:lpstr>WAYS TO CURB POACHING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</dc:creator>
  <cp:lastModifiedBy>Microsoft Office User</cp:lastModifiedBy>
  <cp:revision>39</cp:revision>
  <dcterms:created xsi:type="dcterms:W3CDTF">2023-07-18T06:37:12Z</dcterms:created>
  <dcterms:modified xsi:type="dcterms:W3CDTF">2023-07-19T15:48:42Z</dcterms:modified>
</cp:coreProperties>
</file>